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5732D9-5243-7E35-EB76-609B270C7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EF055C-A0B6-E57D-16A0-26CFA52D1A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FFF876-FABF-D4A5-B103-3217EA276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EA5-05A0-42DE-82C4-16E05D8ED85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76CCA7-38EE-FC74-A886-E8B0768D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0731BE-3877-2FA1-5622-C47E0A313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9C8D-1455-453E-82F0-0FBFCEFAD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635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029054-5957-7D6F-30E0-E5F1EF6E4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1D96217-E608-A5F1-01B3-F5EEF4299E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D3662D-70A2-4A9B-346F-F19F0F867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EA5-05A0-42DE-82C4-16E05D8ED85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8D7298-077B-4375-CEDC-3D8C55E2B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55BDF6-9807-8A40-EDF9-C6F821C47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9C8D-1455-453E-82F0-0FBFCEFAD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0757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314F274-BD87-C864-AAF9-6CCAE6B68D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CF4D222-20AF-E29E-8F84-862A4C784A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A7A5E3-F237-2556-63EB-1BD0EB3E3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EA5-05A0-42DE-82C4-16E05D8ED85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CD3A51-B238-999B-63B1-01FEEAC1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CAECA7-DA0F-015D-3527-469FA5864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9C8D-1455-453E-82F0-0FBFCEFAD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91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92C0CF-945F-E639-3ADF-519B4137E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DB970B-C3B7-3170-9AAB-7C517AB6E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818FF3-7EC8-8599-2B98-A8C803F1F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EA5-05A0-42DE-82C4-16E05D8ED85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A81EE3-76BF-2579-5ABD-5EAB1E4DE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3A13A8-4C91-1BA6-16E1-E031C5F70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9C8D-1455-453E-82F0-0FBFCEFAD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57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7E1C47-0192-7A59-AC9E-F6BE70C2F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D1DBAA-6322-3BF0-475B-7E31E86A6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CA078F-AFD2-297A-4C40-5FA9130D3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EA5-05A0-42DE-82C4-16E05D8ED85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583878-B2F5-878F-C87C-30888C543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9D6FD6-5F78-96A8-F632-02DFC1BC5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9C8D-1455-453E-82F0-0FBFCEFAD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813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660D41-57ED-DC30-C624-8BC35A51C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015563-BDA8-F7F7-B30E-B7DAC79257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6AA2C1-9E79-A8F7-B0D5-D8F999972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8D3A65-400F-7E76-049A-6DF3FD781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EA5-05A0-42DE-82C4-16E05D8ED85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2EE2AE-2C17-BE21-AC20-C9EA12931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8B031F-7B0D-6554-8D3F-A3F238BD7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9C8D-1455-453E-82F0-0FBFCEFAD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59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1829F9-D385-0236-C763-78400215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BE7EA9-A86E-9891-2D0F-7B6309AE2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0CDD4FD-F180-3A63-A4C5-9438AB76B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FC2BF09-DFFD-82FA-BC45-E8C18596F7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81648F7-EEA3-A70F-0567-BB90B71FC9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E03F1A8-F9BF-1828-C1BB-88B358B4E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EA5-05A0-42DE-82C4-16E05D8ED85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BDC4808-A861-06EC-13F0-BA232D777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F605F61-734F-905C-ECA2-FE7B6A6EA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9C8D-1455-453E-82F0-0FBFCEFAD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86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6CA1F2-70E0-21A3-C76F-337997C8E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473A066-A47A-8511-D982-C232D56CA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EA5-05A0-42DE-82C4-16E05D8ED85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684EEA-1AE2-6DE2-44A8-49FF95BD0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9BE5C2F-C1BE-F092-7AD3-92FFEC3CC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9C8D-1455-453E-82F0-0FBFCEFAD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35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D075319-C06B-5085-775E-34FDBDBF1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EA5-05A0-42DE-82C4-16E05D8ED85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AE7A930-4579-036A-26B8-3E3D4DBC1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8314217-509D-A088-56A6-417B24C42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9C8D-1455-453E-82F0-0FBFCEFAD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09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8AD39C-FDC8-DB04-EDE7-A994D1893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27DC7F-ECEE-8A00-F664-F69EE2A12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52385FB-13D7-29E2-E72F-986BE8001B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6DBC3E4-B5D7-830F-B24D-82644D031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EA5-05A0-42DE-82C4-16E05D8ED85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C2FB28C-1072-FE64-5C03-8FCDFE6AB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54278D-B35D-EC9D-25D6-D5DE43CDE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9C8D-1455-453E-82F0-0FBFCEFAD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814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ECC512-CA21-693B-9126-2E252D70A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DD1D360-C93A-6B25-80E7-653644726B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519456B-BCF8-8215-DF92-2CBD24C2FE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647B11-E1AD-45A0-669A-8E963EBA9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EA5-05A0-42DE-82C4-16E05D8ED85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F40A55-C7FC-DE26-B7A5-40939F75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A845124-80D4-E2FE-2BF9-10F612888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F9C8D-1455-453E-82F0-0FBFCEFAD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57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79B51C0-5BCA-5447-B893-046799B10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F05B6A-C584-2C82-CDFB-FFF1F7C77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C4734A-32A5-3655-6306-B5EBA4D352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D6EA5-05A0-42DE-82C4-16E05D8ED853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0DAE8F-F14D-0859-4181-8C98D4D9AC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1D3491-DE4B-95C6-7331-8773CABD14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F9C8D-1455-453E-82F0-0FBFCEFAD9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33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22E86B-13B2-1E0B-FC40-84872A3A4F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3600" b="1" i="1" dirty="0">
                <a:solidFill>
                  <a:schemeClr val="accent1"/>
                </a:solidFill>
                <a:latin typeface="Arial Black" panose="020B0A04020102020204" pitchFamily="34" charset="0"/>
              </a:rPr>
              <a:t>Planning 6/13 ans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E1CB985-7360-7AAC-CF59-D951968033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solidFill>
                  <a:srgbClr val="002060"/>
                </a:solidFill>
                <a:latin typeface="Arial Black" panose="020B0A04020102020204" pitchFamily="34" charset="0"/>
              </a:rPr>
              <a:t>Les Explorateurs du Passé</a:t>
            </a:r>
          </a:p>
        </p:txBody>
      </p:sp>
      <p:sp>
        <p:nvSpPr>
          <p:cNvPr id="6" name="Phylactère : pensées 5">
            <a:extLst>
              <a:ext uri="{FF2B5EF4-FFF2-40B4-BE49-F238E27FC236}">
                <a16:creationId xmlns:a16="http://schemas.microsoft.com/office/drawing/2014/main" id="{092D178F-E818-B93D-9E8E-1D9A5D706B98}"/>
              </a:ext>
            </a:extLst>
          </p:cNvPr>
          <p:cNvSpPr/>
          <p:nvPr/>
        </p:nvSpPr>
        <p:spPr>
          <a:xfrm>
            <a:off x="8932985" y="0"/>
            <a:ext cx="3039794" cy="3034898"/>
          </a:xfrm>
          <a:prstGeom prst="cloudCallout">
            <a:avLst>
              <a:gd name="adj1" fmla="val -40236"/>
              <a:gd name="adj2" fmla="val 8544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rgbClr val="FF0000"/>
                </a:solidFill>
                <a:latin typeface="Arial Black" panose="020B0A04020102020204" pitchFamily="34" charset="0"/>
              </a:rPr>
              <a:t> Mercredi 23 octobre </a:t>
            </a:r>
          </a:p>
          <a:p>
            <a:pPr algn="ctr"/>
            <a:r>
              <a:rPr lang="fr-FR" sz="1400" dirty="0">
                <a:latin typeface="Arial Black" panose="020B0A04020102020204" pitchFamily="34" charset="0"/>
              </a:rPr>
              <a:t>Ne garder que le nécessaire !</a:t>
            </a:r>
          </a:p>
          <a:p>
            <a:pPr algn="ctr"/>
            <a:r>
              <a:rPr lang="fr-FR" sz="1400" dirty="0">
                <a:latin typeface="Arial Black" panose="020B0A04020102020204" pitchFamily="34" charset="0"/>
              </a:rPr>
              <a:t>Matin  :  mise au propre des connaissances acquises </a:t>
            </a:r>
          </a:p>
          <a:p>
            <a:pPr algn="ctr"/>
            <a:r>
              <a:rPr lang="fr-FR" sz="1400" dirty="0">
                <a:latin typeface="Arial Black" panose="020B0A04020102020204" pitchFamily="34" charset="0"/>
              </a:rPr>
              <a:t>Après midi : jeux libres </a:t>
            </a:r>
          </a:p>
        </p:txBody>
      </p:sp>
      <p:sp>
        <p:nvSpPr>
          <p:cNvPr id="7" name="Phylactère : pensées 6">
            <a:extLst>
              <a:ext uri="{FF2B5EF4-FFF2-40B4-BE49-F238E27FC236}">
                <a16:creationId xmlns:a16="http://schemas.microsoft.com/office/drawing/2014/main" id="{0CDF6C69-9553-B703-45E2-6A45DFC64B6D}"/>
              </a:ext>
            </a:extLst>
          </p:cNvPr>
          <p:cNvSpPr/>
          <p:nvPr/>
        </p:nvSpPr>
        <p:spPr>
          <a:xfrm>
            <a:off x="8787619" y="3788796"/>
            <a:ext cx="3404381" cy="2682342"/>
          </a:xfrm>
          <a:prstGeom prst="cloudCallout">
            <a:avLst>
              <a:gd name="adj1" fmla="val -44722"/>
              <a:gd name="adj2" fmla="val 7647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sz="1400" dirty="0">
                <a:solidFill>
                  <a:srgbClr val="FF0000"/>
                </a:solidFill>
                <a:latin typeface="Arial Black" panose="020B0A04020102020204" pitchFamily="34" charset="0"/>
              </a:rPr>
              <a:t>Jeudi 24 octobre</a:t>
            </a:r>
            <a:endParaRPr lang="fr-FR" sz="14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Faire le tri !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Matin :poursuite de mise au propre des découvertes 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Après midi : multi jeux au City </a:t>
            </a:r>
            <a:endParaRPr lang="fr-FR" sz="1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Phylactère : pensées 7">
            <a:extLst>
              <a:ext uri="{FF2B5EF4-FFF2-40B4-BE49-F238E27FC236}">
                <a16:creationId xmlns:a16="http://schemas.microsoft.com/office/drawing/2014/main" id="{1956005A-2952-570C-C652-CCA620E2AAD6}"/>
              </a:ext>
            </a:extLst>
          </p:cNvPr>
          <p:cNvSpPr/>
          <p:nvPr/>
        </p:nvSpPr>
        <p:spPr>
          <a:xfrm>
            <a:off x="5189807" y="44309"/>
            <a:ext cx="3151163" cy="2828725"/>
          </a:xfrm>
          <a:prstGeom prst="cloudCallout">
            <a:avLst>
              <a:gd name="adj1" fmla="val -88972"/>
              <a:gd name="adj2" fmla="val 4234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i="1" dirty="0">
                <a:solidFill>
                  <a:srgbClr val="FF0000"/>
                </a:solidFill>
              </a:rPr>
              <a:t>Mardi 22 octobre </a:t>
            </a:r>
          </a:p>
          <a:p>
            <a:pPr algn="ctr"/>
            <a:r>
              <a:rPr lang="fr-FR" b="1" i="1" dirty="0"/>
              <a:t>Faire connaissance :</a:t>
            </a:r>
          </a:p>
          <a:p>
            <a:pPr algn="ctr"/>
            <a:r>
              <a:rPr lang="fr-FR" b="1" i="1" dirty="0"/>
              <a:t>Matin et après midi : intervenant Pays d’Art et d’Histoire </a:t>
            </a:r>
          </a:p>
        </p:txBody>
      </p:sp>
      <p:sp>
        <p:nvSpPr>
          <p:cNvPr id="9" name="Phylactère : pensées 8">
            <a:extLst>
              <a:ext uri="{FF2B5EF4-FFF2-40B4-BE49-F238E27FC236}">
                <a16:creationId xmlns:a16="http://schemas.microsoft.com/office/drawing/2014/main" id="{2AAF9D38-A32F-CA28-5CB7-E4CB57AF77C7}"/>
              </a:ext>
            </a:extLst>
          </p:cNvPr>
          <p:cNvSpPr/>
          <p:nvPr/>
        </p:nvSpPr>
        <p:spPr>
          <a:xfrm>
            <a:off x="607256" y="368465"/>
            <a:ext cx="3446584" cy="3060535"/>
          </a:xfrm>
          <a:prstGeom prst="cloudCallout">
            <a:avLst>
              <a:gd name="adj1" fmla="val -41271"/>
              <a:gd name="adj2" fmla="val 9334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i="1" dirty="0">
                <a:solidFill>
                  <a:srgbClr val="FF0000"/>
                </a:solidFill>
                <a:latin typeface="Arial Black" panose="020B0A04020102020204" pitchFamily="34" charset="0"/>
              </a:rPr>
              <a:t>Lundi 21 octobre  </a:t>
            </a:r>
          </a:p>
          <a:p>
            <a:pPr algn="ctr"/>
            <a:r>
              <a:rPr lang="fr-FR" sz="1400" i="1" dirty="0">
                <a:latin typeface="Arial Black" panose="020B0A04020102020204" pitchFamily="34" charset="0"/>
              </a:rPr>
              <a:t>Siaugues qui es tu ?</a:t>
            </a:r>
          </a:p>
          <a:p>
            <a:pPr algn="ctr"/>
            <a:r>
              <a:rPr lang="fr-FR" sz="1400" i="1" dirty="0">
                <a:latin typeface="Arial Black" panose="020B0A04020102020204" pitchFamily="34" charset="0"/>
              </a:rPr>
              <a:t>Matin : présentation de Siaugues  </a:t>
            </a:r>
          </a:p>
          <a:p>
            <a:pPr algn="ctr"/>
            <a:r>
              <a:rPr lang="fr-FR" sz="1400" i="1" dirty="0">
                <a:latin typeface="Arial Black" panose="020B0A04020102020204" pitchFamily="34" charset="0"/>
              </a:rPr>
              <a:t>Apres midi: Grand Jeu </a:t>
            </a:r>
          </a:p>
          <a:p>
            <a:pPr algn="ctr"/>
            <a:endParaRPr lang="fr-FR" i="1" dirty="0">
              <a:latin typeface="Arial Black" panose="020B0A04020102020204" pitchFamily="34" charset="0"/>
            </a:endParaRPr>
          </a:p>
        </p:txBody>
      </p:sp>
      <p:sp>
        <p:nvSpPr>
          <p:cNvPr id="10" name="Phylactère : pensées 9">
            <a:extLst>
              <a:ext uri="{FF2B5EF4-FFF2-40B4-BE49-F238E27FC236}">
                <a16:creationId xmlns:a16="http://schemas.microsoft.com/office/drawing/2014/main" id="{1266FE7B-9B2F-2325-7343-6335079D975F}"/>
              </a:ext>
            </a:extLst>
          </p:cNvPr>
          <p:cNvSpPr/>
          <p:nvPr/>
        </p:nvSpPr>
        <p:spPr>
          <a:xfrm>
            <a:off x="970670" y="3936167"/>
            <a:ext cx="3312209" cy="2387600"/>
          </a:xfrm>
          <a:prstGeom prst="cloudCallout">
            <a:avLst>
              <a:gd name="adj1" fmla="val -56127"/>
              <a:gd name="adj2" fmla="val 6747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fr-FR" sz="1400" dirty="0">
                <a:solidFill>
                  <a:srgbClr val="FF0000"/>
                </a:solidFill>
                <a:latin typeface="Arial Black" panose="020B0A04020102020204" pitchFamily="34" charset="0"/>
              </a:rPr>
              <a:t>Vendredi 25 octobre 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Rencontre 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Matin : bénévoles de Siaugues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Après midi : notes au propre 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E03D490-1A19-B138-CAE2-2157A9ADD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371" y="4027180"/>
            <a:ext cx="3594882" cy="2568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203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1C7479-A5F9-C688-67CB-DD90C9141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                  </a:t>
            </a:r>
            <a:r>
              <a:rPr lang="fr-FR" dirty="0">
                <a:solidFill>
                  <a:schemeClr val="accent1"/>
                </a:solidFill>
              </a:rPr>
              <a:t>Planning 3/ 6 ans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208877-EDBE-F7A1-8613-9B51EB251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4469" y="1416085"/>
            <a:ext cx="10515600" cy="435133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                                      </a:t>
            </a:r>
            <a:r>
              <a:rPr lang="fr-FR" b="1" dirty="0">
                <a:solidFill>
                  <a:schemeClr val="accent1"/>
                </a:solidFill>
                <a:latin typeface="Arial Black" panose="020B0A04020102020204" pitchFamily="34" charset="0"/>
              </a:rPr>
              <a:t>L’Antarctique </a:t>
            </a:r>
            <a:r>
              <a:rPr lang="fr-FR" dirty="0"/>
              <a:t>                                     </a:t>
            </a:r>
          </a:p>
        </p:txBody>
      </p:sp>
      <p:sp>
        <p:nvSpPr>
          <p:cNvPr id="9" name="Explosion : 14 points 8">
            <a:extLst>
              <a:ext uri="{FF2B5EF4-FFF2-40B4-BE49-F238E27FC236}">
                <a16:creationId xmlns:a16="http://schemas.microsoft.com/office/drawing/2014/main" id="{9E122D55-C6CE-370B-A249-B73DBF3B9584}"/>
              </a:ext>
            </a:extLst>
          </p:cNvPr>
          <p:cNvSpPr/>
          <p:nvPr/>
        </p:nvSpPr>
        <p:spPr>
          <a:xfrm>
            <a:off x="4257012" y="1915831"/>
            <a:ext cx="3518095" cy="3533813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1"/>
                </a:solidFill>
                <a:latin typeface="Arial Black" panose="020B0A04020102020204" pitchFamily="34" charset="0"/>
              </a:rPr>
              <a:t>Mardi 22 octobre</a:t>
            </a:r>
            <a:endParaRPr lang="fr-FR" sz="1400" dirty="0">
              <a:solidFill>
                <a:schemeClr val="accent1"/>
              </a:solidFill>
              <a:latin typeface="Arial Black" panose="020B0A04020102020204" pitchFamily="34" charset="0"/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Glagla !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Matin: petits flocons 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Après midi : les igloos </a:t>
            </a:r>
          </a:p>
          <a:p>
            <a:pPr algn="ctr"/>
            <a:endParaRPr lang="fr-FR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Explosion : 14 points 9">
            <a:extLst>
              <a:ext uri="{FF2B5EF4-FFF2-40B4-BE49-F238E27FC236}">
                <a16:creationId xmlns:a16="http://schemas.microsoft.com/office/drawing/2014/main" id="{144F2A94-A721-CC99-8D43-B1DADC91F4E3}"/>
              </a:ext>
            </a:extLst>
          </p:cNvPr>
          <p:cNvSpPr/>
          <p:nvPr/>
        </p:nvSpPr>
        <p:spPr>
          <a:xfrm>
            <a:off x="105949" y="256115"/>
            <a:ext cx="4229682" cy="3650235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1"/>
                </a:solidFill>
                <a:latin typeface="Arial Black" panose="020B0A04020102020204" pitchFamily="34" charset="0"/>
              </a:rPr>
              <a:t>Lundi 21 octobre </a:t>
            </a:r>
            <a:r>
              <a:rPr lang="fr-FR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Découverte ! </a:t>
            </a:r>
            <a:r>
              <a:rPr lang="fr-FR" dirty="0">
                <a:solidFill>
                  <a:schemeClr val="accent1"/>
                </a:solidFill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Matin : présentation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Après midi :  </a:t>
            </a:r>
          </a:p>
          <a:p>
            <a:pPr algn="ctr"/>
            <a:r>
              <a:rPr lang="fr-FR" sz="1400" dirty="0">
                <a:solidFill>
                  <a:schemeClr val="accent1"/>
                </a:solidFill>
                <a:latin typeface="Arial Black" panose="020B0A04020102020204" pitchFamily="34" charset="0"/>
              </a:rPr>
              <a:t> </a:t>
            </a:r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Grand jeu </a:t>
            </a:r>
            <a:endParaRPr lang="fr-FR" sz="1400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Explosion : 14 points 10">
            <a:extLst>
              <a:ext uri="{FF2B5EF4-FFF2-40B4-BE49-F238E27FC236}">
                <a16:creationId xmlns:a16="http://schemas.microsoft.com/office/drawing/2014/main" id="{DE778432-336A-9EFD-ADCC-474EF96279A3}"/>
              </a:ext>
            </a:extLst>
          </p:cNvPr>
          <p:cNvSpPr/>
          <p:nvPr/>
        </p:nvSpPr>
        <p:spPr>
          <a:xfrm>
            <a:off x="201931" y="4001294"/>
            <a:ext cx="3883854" cy="2856706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1"/>
                </a:solidFill>
                <a:latin typeface="Arial Black" panose="020B0A04020102020204" pitchFamily="34" charset="0"/>
              </a:rPr>
              <a:t>Jeudi 24 octobre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Plouf !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Matin :  petits </a:t>
            </a:r>
            <a:r>
              <a:rPr lang="fr-FR" sz="1400" dirty="0" err="1">
                <a:solidFill>
                  <a:schemeClr val="tx1"/>
                </a:solidFill>
                <a:latin typeface="Arial Black" panose="020B0A04020102020204" pitchFamily="34" charset="0"/>
              </a:rPr>
              <a:t>Oumaiaks</a:t>
            </a:r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Après midi : City </a:t>
            </a:r>
          </a:p>
          <a:p>
            <a:pPr algn="ctr"/>
            <a:endParaRPr lang="fr-FR" sz="14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endParaRPr lang="fr-FR" sz="14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r>
              <a:rPr lang="fr-FR" dirty="0">
                <a:solidFill>
                  <a:schemeClr val="accent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12" name="Explosion : 14 points 11">
            <a:extLst>
              <a:ext uri="{FF2B5EF4-FFF2-40B4-BE49-F238E27FC236}">
                <a16:creationId xmlns:a16="http://schemas.microsoft.com/office/drawing/2014/main" id="{EA2441DD-6050-2FD6-55F5-BD01AA3B5F18}"/>
              </a:ext>
            </a:extLst>
          </p:cNvPr>
          <p:cNvSpPr/>
          <p:nvPr/>
        </p:nvSpPr>
        <p:spPr>
          <a:xfrm>
            <a:off x="8459367" y="470659"/>
            <a:ext cx="3113652" cy="3121095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1"/>
                </a:solidFill>
                <a:latin typeface="Arial Black" panose="020B0A04020102020204" pitchFamily="34" charset="0"/>
              </a:rPr>
              <a:t>Mercredi 23 octobre</a:t>
            </a:r>
            <a:endParaRPr lang="fr-FR" sz="14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r>
              <a:rPr lang="fr-FR" sz="1400" dirty="0" err="1">
                <a:solidFill>
                  <a:schemeClr val="tx1"/>
                </a:solidFill>
                <a:latin typeface="Arial Black" panose="020B0A04020102020204" pitchFamily="34" charset="0"/>
              </a:rPr>
              <a:t>Grr</a:t>
            </a:r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 !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Matin : les petits ours 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Après midi jeux libres </a:t>
            </a:r>
          </a:p>
        </p:txBody>
      </p:sp>
      <p:sp>
        <p:nvSpPr>
          <p:cNvPr id="13" name="Explosion : 14 points 12">
            <a:extLst>
              <a:ext uri="{FF2B5EF4-FFF2-40B4-BE49-F238E27FC236}">
                <a16:creationId xmlns:a16="http://schemas.microsoft.com/office/drawing/2014/main" id="{C3E4C7A9-5D5F-A5A4-65EE-3834F67C8132}"/>
              </a:ext>
            </a:extLst>
          </p:cNvPr>
          <p:cNvSpPr/>
          <p:nvPr/>
        </p:nvSpPr>
        <p:spPr>
          <a:xfrm>
            <a:off x="8499820" y="4041288"/>
            <a:ext cx="3621839" cy="2816712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1"/>
                </a:solidFill>
                <a:latin typeface="Arial Black" panose="020B0A04020102020204" pitchFamily="34" charset="0"/>
              </a:rPr>
              <a:t>Vendredi 25 octobre 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Miam</a:t>
            </a:r>
            <a:r>
              <a:rPr lang="fr-FR" sz="1400" dirty="0">
                <a:solidFill>
                  <a:schemeClr val="accent1"/>
                </a:solidFill>
                <a:latin typeface="Arial Black" panose="020B0A04020102020204" pitchFamily="34" charset="0"/>
              </a:rPr>
              <a:t> !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Matin  : petits plats 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  <a:latin typeface="Arial Black" panose="020B0A04020102020204" pitchFamily="34" charset="0"/>
              </a:rPr>
              <a:t>Après midi </a:t>
            </a:r>
            <a:r>
              <a:rPr lang="fr-FR" sz="1400">
                <a:solidFill>
                  <a:schemeClr val="tx1"/>
                </a:solidFill>
                <a:latin typeface="Arial Black" panose="020B0A04020102020204" pitchFamily="34" charset="0"/>
              </a:rPr>
              <a:t>: décors polaires </a:t>
            </a:r>
            <a:endParaRPr lang="fr-FR" sz="1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9258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181</Words>
  <Application>Microsoft Office PowerPoint</Application>
  <PresentationFormat>Grand écran</PresentationFormat>
  <Paragraphs>48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Thème Office</vt:lpstr>
      <vt:lpstr>Planning 6/13 ans </vt:lpstr>
      <vt:lpstr>                        Planning 3/ 6 ans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33631156732</dc:creator>
  <cp:lastModifiedBy>33631156732</cp:lastModifiedBy>
  <cp:revision>3</cp:revision>
  <dcterms:created xsi:type="dcterms:W3CDTF">2024-10-02T19:22:28Z</dcterms:created>
  <dcterms:modified xsi:type="dcterms:W3CDTF">2024-10-03T08:49:19Z</dcterms:modified>
</cp:coreProperties>
</file>